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9" r:id="rId4"/>
    <p:sldId id="258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82489-4533-4C4B-86D1-D7528CD76097}" type="datetimeFigureOut">
              <a:rPr lang="en-CA" smtClean="0"/>
              <a:t>2019-01-20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F5F4F-7D5F-4083-960C-69EF067D4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262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F5F4F-7D5F-4083-960C-69EF067D4FD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554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5B8D-8500-435D-AF07-D13FD4280FA1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1159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E30D-6A2A-4D39-BEBA-143DEC5D7631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408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1227-614D-416B-A2A1-31E71247FC23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91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5C11-55C2-4637-8E40-893245AF8911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2867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82A-26CB-4BFA-8A68-0827D7E69FCC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177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C7C5C-0D05-49D3-8CDD-52E78EAD1F0A}" type="datetime1">
              <a:rPr lang="en-CA" smtClean="0"/>
              <a:t>2019-01-20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816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0E53D-AD12-4D83-87D1-03E3D17BEC9C}" type="datetime1">
              <a:rPr lang="en-CA" smtClean="0"/>
              <a:t>2019-01-20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976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B251-F4E8-4D2F-8467-033B45189806}" type="datetime1">
              <a:rPr lang="en-CA" smtClean="0"/>
              <a:t>2019-01-20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379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165A-C5AE-497D-A15B-14CE093A643B}" type="datetime1">
              <a:rPr lang="en-CA" smtClean="0"/>
              <a:t>2019-01-20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3156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E872-0C65-44EF-93A8-344D55E17FCD}" type="datetime1">
              <a:rPr lang="en-CA" smtClean="0"/>
              <a:t>2019-01-20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972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C1AC-8C40-439E-A5F7-3D9FD7559A7A}" type="datetime1">
              <a:rPr lang="en-CA" smtClean="0"/>
              <a:t>2019-01-20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314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F6B391E-E1F1-497E-B823-00AFED56C7B2}" type="datetime1">
              <a:rPr lang="en-CA" smtClean="0"/>
              <a:pPr/>
              <a:t>2019-01-20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C9CC9E1-8595-425A-B972-0CEDE916BAE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067" y="185738"/>
            <a:ext cx="515119" cy="6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7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</p:bld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55746"/>
            <a:ext cx="9144000" cy="1140184"/>
          </a:xfrm>
        </p:spPr>
        <p:txBody>
          <a:bodyPr/>
          <a:lstStyle/>
          <a:p>
            <a:r>
              <a:rPr lang="en-US" dirty="0" smtClean="0"/>
              <a:t>One Bone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88005"/>
            <a:ext cx="9144000" cy="495510"/>
          </a:xfrm>
        </p:spPr>
        <p:txBody>
          <a:bodyPr/>
          <a:lstStyle/>
          <a:p>
            <a:r>
              <a:rPr lang="en-US" dirty="0"/>
              <a:t>Jolly Rogers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8713-F524-43D0-9DA2-79047B762920}" type="datetime1">
              <a:rPr lang="en-CA" smtClean="0"/>
              <a:t>2019-01-20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1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19" y="849673"/>
            <a:ext cx="2106562" cy="277342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516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5C11-55C2-4637-8E40-893245AF8911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2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7422" y="2222496"/>
            <a:ext cx="2878066" cy="3693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Software Engineer(s)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3894" y="2222496"/>
            <a:ext cx="1954381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A" dirty="0"/>
              <a:t>Project Manager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6681" y="2222496"/>
            <a:ext cx="2148918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Artist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4005" y="2222496"/>
            <a:ext cx="2028449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Game Designer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90856" y="2222496"/>
            <a:ext cx="2037551" cy="369332"/>
          </a:xfrm>
          <a:prstGeom prst="rect">
            <a:avLst/>
          </a:prstGeom>
          <a:effectLst>
            <a:glow rad="101600">
              <a:schemeClr val="bg2">
                <a:lumMod val="50000"/>
                <a:alpha val="6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100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QA Tester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422" y="4203561"/>
            <a:ext cx="1326554" cy="64633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Aldrin Fernandez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5647" y="4471765"/>
            <a:ext cx="2148918" cy="36933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Kristian Campbell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1939" y="4471765"/>
            <a:ext cx="2028450" cy="36933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Winston Heraldo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0857" y="4471765"/>
            <a:ext cx="2037550" cy="369332"/>
          </a:xfrm>
          <a:prstGeom prst="rect">
            <a:avLst/>
          </a:prstGeom>
          <a:effectLst>
            <a:glow rad="63500">
              <a:schemeClr val="tx1"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Shivam Sood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34" y="2708714"/>
            <a:ext cx="1954380" cy="168979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78" y="2705577"/>
            <a:ext cx="2148921" cy="168979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1601350" y="4203562"/>
            <a:ext cx="1492372" cy="64633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Sargis Nahapetyan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1803" y="4473493"/>
            <a:ext cx="1954381" cy="36933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Alessio Iannella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44" y="2716537"/>
            <a:ext cx="1461209" cy="140890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25" y="1309435"/>
            <a:ext cx="744876" cy="74487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03" y="1252514"/>
            <a:ext cx="944842" cy="94484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95" y="1322884"/>
            <a:ext cx="874472" cy="87447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40" y="1465929"/>
            <a:ext cx="731427" cy="73142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47" y="1331847"/>
            <a:ext cx="826784" cy="826784"/>
          </a:xfrm>
          <a:prstGeom prst="rect">
            <a:avLst/>
          </a:prstGeom>
          <a:effectLst>
            <a:glow rad="101600">
              <a:schemeClr val="bg2">
                <a:lumMod val="50000"/>
                <a:alpha val="60000"/>
              </a:schemeClr>
            </a:glow>
          </a:effectLst>
        </p:spPr>
      </p:pic>
      <p:sp>
        <p:nvSpPr>
          <p:cNvPr id="32" name="TextBox 31"/>
          <p:cNvSpPr txBox="1"/>
          <p:nvPr/>
        </p:nvSpPr>
        <p:spPr>
          <a:xfrm>
            <a:off x="187422" y="4907090"/>
            <a:ext cx="2900131" cy="12926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Manages GitHub repository</a:t>
            </a:r>
          </a:p>
          <a:p>
            <a:pPr marL="285750" indent="-285750">
              <a:buFontTx/>
              <a:buChar char="-"/>
            </a:pPr>
            <a:r>
              <a:rPr lang="en-CA" sz="1100" dirty="0"/>
              <a:t>Responsible for adding in game features</a:t>
            </a:r>
          </a:p>
          <a:p>
            <a:pPr marL="285750" indent="-285750">
              <a:buFontTx/>
              <a:buChar char="-"/>
            </a:pPr>
            <a:r>
              <a:rPr lang="en-CA" sz="1100" dirty="0"/>
              <a:t>Responsible for scripting and scene creation, works with the game designer</a:t>
            </a:r>
          </a:p>
          <a:p>
            <a:pPr marL="285750" indent="-285750">
              <a:buFontTx/>
              <a:buChar char="-"/>
            </a:pPr>
            <a:r>
              <a:rPr lang="en-CA" sz="1100" dirty="0"/>
              <a:t>Maintains a logical coding standard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63894" y="4907090"/>
            <a:ext cx="1954381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CA" sz="1100" dirty="0"/>
              <a:t>Oversees the entire project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Makes sure deadlines are met</a:t>
            </a:r>
          </a:p>
          <a:p>
            <a:pPr marL="171450" indent="-171450">
              <a:buFontTx/>
              <a:buChar char="-"/>
            </a:pPr>
            <a:r>
              <a:rPr lang="en-CA" sz="1100" dirty="0"/>
              <a:t>Responsible for all documentation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94616" y="4907090"/>
            <a:ext cx="2148918" cy="1277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/>
              <a:t>Responsible for all art, sound and </a:t>
            </a:r>
            <a:r>
              <a:rPr lang="en-CA" sz="1100" dirty="0"/>
              <a:t>multimedia creation</a:t>
            </a:r>
          </a:p>
          <a:p>
            <a:pPr marL="171450" indent="-171450">
              <a:buFontTx/>
              <a:buChar char="-"/>
            </a:pPr>
            <a:r>
              <a:rPr lang="en-CA" sz="1100" dirty="0"/>
              <a:t>Creation of original assets for the game</a:t>
            </a:r>
          </a:p>
          <a:p>
            <a:pPr marL="171450" indent="-171450">
              <a:buFontTx/>
              <a:buChar char="-"/>
            </a:pPr>
            <a:r>
              <a:rPr lang="en-CA" sz="1100" dirty="0"/>
              <a:t>Minimizing all asset file sizes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41939" y="4917489"/>
            <a:ext cx="2028450" cy="11079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CA" sz="1100" dirty="0"/>
              <a:t>Responsible for defining game mechanics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Makes sure all other roles are on track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Plans the layout of levels and game events</a:t>
            </a:r>
            <a:endParaRPr lang="en-CA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9568794" y="4917489"/>
            <a:ext cx="2037550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CA" sz="1100" dirty="0">
                <a:solidFill>
                  <a:schemeClr val="bg1"/>
                </a:solidFill>
              </a:rPr>
              <a:t>Tests all features of the game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bg1"/>
                </a:solidFill>
              </a:rPr>
              <a:t>Ensures the game is bug free</a:t>
            </a:r>
          </a:p>
          <a:p>
            <a:pPr marL="171450" indent="-171450">
              <a:buFontTx/>
              <a:buChar char="-"/>
            </a:pPr>
            <a:r>
              <a:rPr lang="en-CA" sz="1100" dirty="0">
                <a:solidFill>
                  <a:schemeClr val="bg1"/>
                </a:solidFill>
              </a:rPr>
              <a:t>Creates feedback documentation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04" y="1868108"/>
            <a:ext cx="529528" cy="697157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25" y="1822632"/>
            <a:ext cx="551272" cy="72578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07" y="1822631"/>
            <a:ext cx="556708" cy="73294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11" y="1847286"/>
            <a:ext cx="557108" cy="73346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091" y="1833196"/>
            <a:ext cx="563327" cy="741656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" y="2725727"/>
            <a:ext cx="1324147" cy="137407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688" y="2725727"/>
            <a:ext cx="2043719" cy="1684946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39" y="2705577"/>
            <a:ext cx="2028450" cy="169213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5646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9" grpId="0" animBg="1"/>
      <p:bldP spid="1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Game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8D96-0110-43F7-98DC-A25C01278994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16639"/>
              </p:ext>
            </p:extLst>
          </p:nvPr>
        </p:nvGraphicFramePr>
        <p:xfrm>
          <a:off x="5445995" y="3054514"/>
          <a:ext cx="5694002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47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70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Needs (Need to do)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Wants (Want to do)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Two playable characters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Co-op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dirty="0"/>
                        <a:t>Travel actions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More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dirty="0"/>
                        <a:t>Upgrade</a:t>
                      </a:r>
                      <a:r>
                        <a:rPr lang="en-CA" sz="1800" baseline="0" dirty="0"/>
                        <a:t> system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More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Grappling hook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Additional upgradable weapons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dirty="0"/>
                        <a:t>Sword combat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Bosses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Gun</a:t>
                      </a:r>
                      <a:r>
                        <a:rPr lang="en-US" baseline="0" dirty="0"/>
                        <a:t> combat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Online Co-op.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05" y="2526041"/>
            <a:ext cx="658383" cy="86680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606615" y="1478265"/>
            <a:ext cx="1952778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A" dirty="0"/>
              <a:t>Game Overview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78" y="1233349"/>
            <a:ext cx="462592" cy="6090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606614" y="1880240"/>
            <a:ext cx="3913627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/>
              <a:t>One Bones is a 2D platform game that follows Captain Bonnie Brinks and her crew in lifting their “skeleton curse.”</a:t>
            </a:r>
          </a:p>
          <a:p>
            <a:r>
              <a:rPr lang="en-CA" sz="1100" dirty="0"/>
              <a:t>The game will bring the player into a pirate world where they will have to defeat enemies and overcome many obstacles in order to release them from the curse.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1826" y="1526020"/>
            <a:ext cx="2944510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Game Play Mechanics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99" y="1170087"/>
            <a:ext cx="429466" cy="56542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4751826" y="1925651"/>
            <a:ext cx="3541170" cy="9387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/>
              <a:t>One Bones features two unique playable characters that can attack, jump and perform a different Travel Action. The player can switch between them with a single button. Each character can be upgraded with different weapons and power ups.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1" y="3202532"/>
            <a:ext cx="4170422" cy="27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0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Game Overview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955D-3EC9-4753-B0F3-142B60EAF47C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4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249336" y="1690688"/>
            <a:ext cx="2650084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A" dirty="0"/>
              <a:t>Captain Bonnie Brinks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96" y="1459837"/>
            <a:ext cx="462592" cy="609032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597187" y="2133685"/>
            <a:ext cx="1954381" cy="9387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/>
              <a:t>Is a short-ranged fighter. She uses a sword to attack and has a Grappling Hook that allows her to swing from buildings.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177" y="3200917"/>
            <a:ext cx="2028449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Bobby Bazooka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93" y="3057185"/>
            <a:ext cx="429466" cy="56542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480177" y="3659303"/>
            <a:ext cx="2028450" cy="9387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/>
              <a:t>Is a long-ranged fighter. He specializes in projectile weapons and can swim through certain water areas.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42206" y="1769607"/>
            <a:ext cx="2148918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Setting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42206" y="2177679"/>
            <a:ext cx="2148918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Game takes place in a pirate themed world with humans and living skeletons coexisting.</a:t>
            </a:r>
            <a:endParaRPr lang="en-CA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29" y="1415219"/>
            <a:ext cx="529528" cy="697157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8697950" y="3437939"/>
            <a:ext cx="2368107" cy="3693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Story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97950" y="3870910"/>
            <a:ext cx="2368107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Captain Bonnie Brinks forms a pirate crew of “Bone Thugs” to lift their curse and retrieve their stolen bones from what is believed to be the legendary Bone Thief.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94" y="3062729"/>
            <a:ext cx="557108" cy="73346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0" name="TextBox 19"/>
          <p:cNvSpPr txBox="1"/>
          <p:nvPr/>
        </p:nvSpPr>
        <p:spPr>
          <a:xfrm>
            <a:off x="2804598" y="2378356"/>
            <a:ext cx="2037551" cy="369332"/>
          </a:xfrm>
          <a:prstGeom prst="rect">
            <a:avLst/>
          </a:prstGeom>
          <a:effectLst>
            <a:glow rad="101600">
              <a:schemeClr val="bg2">
                <a:lumMod val="50000"/>
                <a:alpha val="6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100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Boss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04598" y="2812507"/>
            <a:ext cx="2037550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</a:rPr>
              <a:t>A big character that does a lot of damage and has a significant amount of health.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33" y="1989056"/>
            <a:ext cx="563327" cy="741656"/>
          </a:xfrm>
          <a:prstGeom prst="rect">
            <a:avLst/>
          </a:prstGeom>
          <a:effectLst>
            <a:glow rad="101600">
              <a:schemeClr val="tx1"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02" y="1517415"/>
            <a:ext cx="1797523" cy="319559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67" y="3512321"/>
            <a:ext cx="1411850" cy="250995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perspectiveRight"/>
            <a:lightRig rig="threePt" dir="t"/>
          </a:scene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69" y="3956679"/>
            <a:ext cx="2240001" cy="2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2E5-E3AB-472D-B939-0B46AE4A6846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5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2649"/>
            <a:ext cx="2172419" cy="30794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245" y="5654803"/>
            <a:ext cx="2127373" cy="36933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Hook mechanic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426125" y="5653358"/>
            <a:ext cx="2250898" cy="36933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Game template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7546" y="5608634"/>
            <a:ext cx="2052937" cy="64633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Aim mechanic, art and gameplay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8826292" y="5607063"/>
            <a:ext cx="2311811" cy="36933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Art for characters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25" y="2432647"/>
            <a:ext cx="2250898" cy="30794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89" y="2432647"/>
            <a:ext cx="2052937" cy="3079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293" y="2432647"/>
            <a:ext cx="2311811" cy="30794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2001503"/>
            <a:ext cx="2172418" cy="3693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Metroid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26125" y="2001503"/>
            <a:ext cx="2250898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Super Mario Bros.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7546" y="1961930"/>
            <a:ext cx="2070580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Terraria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0906" y="1961930"/>
            <a:ext cx="2307197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Grim Fandango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3457" y="131424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Games that influence us</a:t>
            </a:r>
            <a:endParaRPr lang="en-CA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88" y="1727362"/>
            <a:ext cx="488752" cy="643473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910" y="1787180"/>
            <a:ext cx="415299" cy="54676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29" y="1727362"/>
            <a:ext cx="520839" cy="68571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53" y="1684671"/>
            <a:ext cx="563327" cy="74165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01655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p Arrow 16"/>
          <p:cNvSpPr/>
          <p:nvPr/>
        </p:nvSpPr>
        <p:spPr>
          <a:xfrm>
            <a:off x="1470174" y="1316885"/>
            <a:ext cx="1559884" cy="481175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42" y="4613814"/>
            <a:ext cx="1323549" cy="1742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Preparation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5C11-55C2-4637-8E40-893245AF8911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6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44" y="4068479"/>
            <a:ext cx="1323549" cy="1742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44" y="3197211"/>
            <a:ext cx="1323549" cy="174253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43" y="2415862"/>
            <a:ext cx="1323549" cy="174253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42" y="1634513"/>
            <a:ext cx="1323549" cy="174253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3148226" y="2046530"/>
            <a:ext cx="1130476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Captain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8226" y="2891945"/>
            <a:ext cx="1130476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 Mate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42361" y="3699147"/>
            <a:ext cx="1792478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A" dirty="0"/>
              <a:t>Quartermaster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42361" y="4570415"/>
            <a:ext cx="1136341" cy="3693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Gunner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91180" y="5351764"/>
            <a:ext cx="1378040" cy="369332"/>
          </a:xfrm>
          <a:prstGeom prst="rect">
            <a:avLst/>
          </a:prstGeom>
          <a:effectLst>
            <a:glow rad="101600">
              <a:schemeClr val="bg2">
                <a:lumMod val="50000"/>
                <a:alpha val="6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1003">
            <a:schemeClr val="lt2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Cabin Boy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851" y="2046530"/>
            <a:ext cx="976698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160 XP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851" y="2891945"/>
            <a:ext cx="870801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80 XP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754" y="3699147"/>
            <a:ext cx="821059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A" dirty="0"/>
              <a:t>40 XP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1528" y="4624147"/>
            <a:ext cx="853343" cy="3693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20 XP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528" y="5416458"/>
            <a:ext cx="86800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0 XP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50" y="1000665"/>
            <a:ext cx="1124684" cy="89379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TextBox 30"/>
          <p:cNvSpPr txBox="1"/>
          <p:nvPr/>
        </p:nvSpPr>
        <p:spPr>
          <a:xfrm>
            <a:off x="4795558" y="5351764"/>
            <a:ext cx="457929" cy="369332"/>
          </a:xfrm>
          <a:prstGeom prst="rect">
            <a:avLst/>
          </a:prstGeom>
          <a:effectLst>
            <a:glow rad="101600">
              <a:schemeClr val="bg2">
                <a:lumMod val="50000"/>
                <a:alpha val="6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1003">
            <a:schemeClr val="lt2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$5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56838" y="4506349"/>
            <a:ext cx="535368" cy="3693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$3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53487" y="3727541"/>
            <a:ext cx="441147" cy="3693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A" dirty="0"/>
              <a:t>$2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8531" y="2853732"/>
            <a:ext cx="534053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$1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687" y="2033812"/>
            <a:ext cx="498426" cy="36933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$0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075436"/>
              </p:ext>
            </p:extLst>
          </p:nvPr>
        </p:nvGraphicFramePr>
        <p:xfrm>
          <a:off x="6522366" y="1658398"/>
          <a:ext cx="4892556" cy="438804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892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05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 we keep</a:t>
                      </a:r>
                      <a:r>
                        <a:rPr lang="en-US" baseline="0" dirty="0"/>
                        <a:t> on track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r>
                        <a:rPr lang="en-US" dirty="0"/>
                        <a:t>We will hand in assignments</a:t>
                      </a:r>
                      <a:r>
                        <a:rPr lang="en-US" baseline="0" dirty="0"/>
                        <a:t> a day early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r>
                        <a:rPr lang="en-US" dirty="0"/>
                        <a:t>We will complete 55% of the work between the start and</a:t>
                      </a:r>
                      <a:r>
                        <a:rPr lang="en-US" baseline="0" dirty="0"/>
                        <a:t> end of the due date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r>
                        <a:rPr lang="en-US" dirty="0"/>
                        <a:t>We will regularly keep track on one another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r>
                        <a:rPr lang="en-US" dirty="0"/>
                        <a:t>We will finish other assignments before starting our current one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r>
                        <a:rPr lang="en-US" dirty="0"/>
                        <a:t>We will finish our</a:t>
                      </a:r>
                      <a:r>
                        <a:rPr lang="en-US" baseline="0" dirty="0"/>
                        <a:t> current </a:t>
                      </a:r>
                      <a:r>
                        <a:rPr lang="en-US" dirty="0"/>
                        <a:t>assignment before starting others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 will divide the work appropriately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6808">
                <a:tc>
                  <a:txBody>
                    <a:bodyPr/>
                    <a:lstStyle/>
                    <a:p>
                      <a:r>
                        <a:rPr lang="en-US" dirty="0"/>
                        <a:t>We will plunder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your loot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17" y="1039639"/>
            <a:ext cx="1045315" cy="137622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52594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2" y="1690688"/>
            <a:ext cx="5363809" cy="4022857"/>
          </a:xfr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5C11-55C2-4637-8E40-893245AF8911}" type="datetime1">
              <a:rPr lang="en-CA" smtClean="0"/>
              <a:t>2019-01-20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Jolly Rogers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C9E1-8595-425A-B972-0CEDE916BAE6}" type="slidenum">
              <a:rPr lang="en-CA" smtClean="0"/>
              <a:t>7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8610600" y="5805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Yea, were done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487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360</TotalTime>
  <Words>534</Words>
  <Application>Microsoft Office PowerPoint</Application>
  <PresentationFormat>Widescreen</PresentationFormat>
  <Paragraphs>119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Schoolbook</vt:lpstr>
      <vt:lpstr>Office Theme</vt:lpstr>
      <vt:lpstr>One Bone</vt:lpstr>
      <vt:lpstr>Roles</vt:lpstr>
      <vt:lpstr>Game Definition</vt:lpstr>
      <vt:lpstr>Game Overview</vt:lpstr>
      <vt:lpstr>Planning</vt:lpstr>
      <vt:lpstr>Preparation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Sargis Nahapetyan</dc:creator>
  <cp:lastModifiedBy>Sargis Nahapetyan</cp:lastModifiedBy>
  <cp:revision>237</cp:revision>
  <dcterms:created xsi:type="dcterms:W3CDTF">2017-09-17T00:00:54Z</dcterms:created>
  <dcterms:modified xsi:type="dcterms:W3CDTF">2019-01-20T18:37:05Z</dcterms:modified>
</cp:coreProperties>
</file>